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3" r:id="rId3"/>
    <p:sldId id="258" r:id="rId4"/>
    <p:sldId id="262" r:id="rId5"/>
    <p:sldId id="274" r:id="rId6"/>
    <p:sldId id="264" r:id="rId7"/>
    <p:sldId id="267" r:id="rId8"/>
    <p:sldId id="265" r:id="rId9"/>
    <p:sldId id="266" r:id="rId10"/>
    <p:sldId id="268" r:id="rId11"/>
    <p:sldId id="269" r:id="rId12"/>
    <p:sldId id="270" r:id="rId13"/>
    <p:sldId id="271" r:id="rId14"/>
    <p:sldId id="275" r:id="rId15"/>
    <p:sldId id="272" r:id="rId16"/>
    <p:sldId id="276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G마켓 산스 TTF Bold" panose="02000000000000000000" pitchFamily="2" charset="-127"/>
      <p:bold r:id="rId20"/>
    </p:embeddedFont>
    <p:embeddedFont>
      <p:font typeface="G마켓 산스 TTF Medium" panose="02000000000000000000" pitchFamily="2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80F"/>
    <a:srgbClr val="FF981D"/>
    <a:srgbClr val="62696E"/>
    <a:srgbClr val="F33A2D"/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61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29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88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7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2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3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0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8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62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8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85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7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A1F4B-43E2-4BC0-A08B-0249CD5F785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E7AB1-EC4A-4457-8D98-366F42E80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4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85" y="1205523"/>
            <a:ext cx="6670431" cy="4446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1562" y="2567353"/>
            <a:ext cx="267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나에게 딱 맞춘 </a:t>
            </a:r>
            <a:r>
              <a:rPr lang="ko-KR" altLang="en-US" dirty="0" err="1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클라이밍</a:t>
            </a:r>
            <a:r>
              <a:rPr lang="en-US" altLang="ko-KR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356545" y="6146944"/>
            <a:ext cx="164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운동 관련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기사</a:t>
            </a:r>
            <a:endParaRPr lang="en-US" altLang="ko-KR" sz="1600" dirty="0" smtClean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한겨레 스포츠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47056" y="6146944"/>
            <a:ext cx="148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건강 관련 기사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동아일보 건강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2879" y="6146944"/>
            <a:ext cx="148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20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925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/>
          <p:cNvSpPr/>
          <p:nvPr/>
        </p:nvSpPr>
        <p:spPr>
          <a:xfrm>
            <a:off x="1057275" y="2085975"/>
            <a:ext cx="4791075" cy="657225"/>
          </a:xfrm>
          <a:prstGeom prst="rect">
            <a:avLst/>
          </a:prstGeom>
          <a:noFill/>
          <a:ln w="57150">
            <a:solidFill>
              <a:srgbClr val="626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1" name="구부러진 연결선 30"/>
          <p:cNvCxnSpPr>
            <a:stCxn id="29" idx="1"/>
          </p:cNvCxnSpPr>
          <p:nvPr/>
        </p:nvCxnSpPr>
        <p:spPr>
          <a:xfrm rot="10800000" flipV="1">
            <a:off x="624255" y="2414587"/>
            <a:ext cx="433021" cy="642937"/>
          </a:xfrm>
          <a:prstGeom prst="curvedConnector2">
            <a:avLst/>
          </a:prstGeom>
          <a:ln w="38100">
            <a:solidFill>
              <a:srgbClr val="6269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390" y="3093748"/>
            <a:ext cx="1258730" cy="584775"/>
          </a:xfrm>
          <a:prstGeom prst="rect">
            <a:avLst/>
          </a:prstGeom>
          <a:noFill/>
          <a:ln w="38100">
            <a:solidFill>
              <a:srgbClr val="62696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버튼 이용한</a:t>
            </a:r>
            <a:endParaRPr lang="en-US" altLang="ko-KR" sz="1600" dirty="0" smtClean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섹션 전환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830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/>
          <p:cNvSpPr/>
          <p:nvPr/>
        </p:nvSpPr>
        <p:spPr>
          <a:xfrm>
            <a:off x="6429376" y="2736054"/>
            <a:ext cx="2152650" cy="321469"/>
          </a:xfrm>
          <a:prstGeom prst="rect">
            <a:avLst/>
          </a:prstGeom>
          <a:noFill/>
          <a:ln w="57150">
            <a:solidFill>
              <a:srgbClr val="626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980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8842405" y="6146944"/>
            <a:ext cx="23431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기사 확인</a:t>
            </a:r>
            <a:r>
              <a:rPr lang="en-US" altLang="ko-KR" sz="15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500" dirty="0" err="1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WebViewClient</a:t>
            </a:r>
            <a:r>
              <a:rPr lang="en-US" altLang="ko-KR" sz="15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5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124" y="571500"/>
            <a:ext cx="3169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#2. </a:t>
            </a:r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뉴스 보기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4254" y="1156276"/>
            <a:ext cx="2871421" cy="162000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98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356545" y="6146944"/>
            <a:ext cx="16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 설정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08372" y="6145581"/>
            <a:ext cx="197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Count Down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1029" y="6145581"/>
            <a:ext cx="148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Time Up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5124" y="571500"/>
            <a:ext cx="3169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#3. </a:t>
            </a:r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타이머 설정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4254" y="1156275"/>
            <a:ext cx="3528198" cy="162000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981D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20" y="1903050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1903050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980" y="1903050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841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356545" y="6146944"/>
            <a:ext cx="16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시작 화면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02378" y="6145581"/>
            <a:ext cx="197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Play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1029" y="6145581"/>
            <a:ext cx="148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결과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5123" y="571500"/>
            <a:ext cx="3607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#4. </a:t>
            </a:r>
            <a:r>
              <a:rPr lang="ko-KR" altLang="en-US" sz="3200" dirty="0" err="1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클라이밍</a:t>
            </a:r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게임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4253" y="1156275"/>
            <a:ext cx="3861685" cy="162000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981D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20" y="1903050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06" y="1903050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992" y="1903050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979" y="1903050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326736" y="6145581"/>
            <a:ext cx="197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TOP </a:t>
            </a:r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홀드 잡기</a:t>
            </a:r>
            <a:endParaRPr lang="en-US" altLang="ko-KR" sz="1600" dirty="0" smtClean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(NFC </a:t>
            </a:r>
            <a:r>
              <a:rPr lang="ko-KR" altLang="en-US" sz="1600" dirty="0" err="1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태깅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13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356545" y="6146944"/>
            <a:ext cx="16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시작 화면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02378" y="6145581"/>
            <a:ext cx="197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Play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1029" y="6145581"/>
            <a:ext cx="148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결과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5123" y="571500"/>
            <a:ext cx="3607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#4. </a:t>
            </a:r>
            <a:r>
              <a:rPr lang="ko-KR" altLang="en-US" sz="3200" dirty="0" err="1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클라이밍</a:t>
            </a:r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게임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4253" y="1156275"/>
            <a:ext cx="3861685" cy="162000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981D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20" y="1903050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06" y="1903050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992" y="1903050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979" y="1903050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326736" y="6145581"/>
            <a:ext cx="197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TOP </a:t>
            </a:r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홀드 잡기</a:t>
            </a:r>
            <a:endParaRPr lang="en-US" altLang="ko-KR" sz="1600" dirty="0" smtClean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(NFC </a:t>
            </a:r>
            <a:r>
              <a:rPr lang="ko-KR" altLang="en-US" sz="1600" dirty="0" err="1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태깅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1011219" y="3903050"/>
            <a:ext cx="935915" cy="948649"/>
          </a:xfrm>
          <a:prstGeom prst="straightConnector1">
            <a:avLst/>
          </a:prstGeom>
          <a:ln w="38100">
            <a:solidFill>
              <a:srgbClr val="F33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47425" y="4830184"/>
            <a:ext cx="2947595" cy="720489"/>
          </a:xfrm>
          <a:prstGeom prst="roundRect">
            <a:avLst/>
          </a:prstGeom>
          <a:noFill/>
          <a:ln w="38100">
            <a:solidFill>
              <a:srgbClr val="F33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red, blue, </a:t>
            </a:r>
            <a:r>
              <a:rPr lang="en-US" altLang="ko-KR" b="1" dirty="0" err="1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yeloow</a:t>
            </a:r>
            <a:r>
              <a:rPr lang="en-US" altLang="ko-KR" b="1" dirty="0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algn="ctr"/>
            <a:r>
              <a:rPr lang="ko-KR" altLang="en-US" b="1" dirty="0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중에서 랜덤 </a:t>
            </a:r>
            <a:r>
              <a:rPr lang="ko-KR" altLang="en-US" b="1" dirty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색</a:t>
            </a:r>
            <a:r>
              <a:rPr lang="ko-KR" altLang="en-US" b="1" dirty="0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b="1" dirty="0">
              <a:solidFill>
                <a:srgbClr val="F33A2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02379" y="2083410"/>
            <a:ext cx="1975256" cy="498426"/>
          </a:xfrm>
          <a:prstGeom prst="roundRect">
            <a:avLst/>
          </a:prstGeom>
          <a:noFill/>
          <a:ln w="38100">
            <a:solidFill>
              <a:srgbClr val="F33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33A2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5572461" y="1562169"/>
            <a:ext cx="311972" cy="521241"/>
          </a:xfrm>
          <a:prstGeom prst="straightConnector1">
            <a:avLst/>
          </a:prstGeom>
          <a:ln w="38100">
            <a:solidFill>
              <a:srgbClr val="F33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5143947" y="830649"/>
            <a:ext cx="2902773" cy="720489"/>
          </a:xfrm>
          <a:prstGeom prst="roundRect">
            <a:avLst/>
          </a:prstGeom>
          <a:noFill/>
          <a:ln w="38100">
            <a:solidFill>
              <a:srgbClr val="F33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클릭한 홀드 수</a:t>
            </a:r>
            <a:r>
              <a:rPr lang="en-US" altLang="ko-KR" dirty="0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소요 시간</a:t>
            </a:r>
            <a:endParaRPr lang="ko-KR" altLang="en-US" dirty="0">
              <a:solidFill>
                <a:srgbClr val="F33A2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975425" y="3400043"/>
            <a:ext cx="2077108" cy="919950"/>
          </a:xfrm>
          <a:prstGeom prst="roundRect">
            <a:avLst/>
          </a:prstGeom>
          <a:noFill/>
          <a:ln w="38100">
            <a:solidFill>
              <a:srgbClr val="F33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33A2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711050" y="978532"/>
            <a:ext cx="2405858" cy="720489"/>
          </a:xfrm>
          <a:prstGeom prst="roundRect">
            <a:avLst/>
          </a:prstGeom>
          <a:noFill/>
          <a:ln w="38100">
            <a:solidFill>
              <a:srgbClr val="F33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TOP </a:t>
            </a:r>
            <a:r>
              <a:rPr lang="ko-KR" altLang="en-US" dirty="0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홀드 </a:t>
            </a:r>
            <a:r>
              <a:rPr lang="ko-KR" altLang="en-US" dirty="0" err="1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태깅까지</a:t>
            </a:r>
            <a:endParaRPr lang="en-US" altLang="ko-KR" dirty="0" smtClean="0">
              <a:solidFill>
                <a:srgbClr val="F33A2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rgbClr val="F33A2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소요 시간</a:t>
            </a:r>
            <a:endParaRPr lang="ko-KR" altLang="en-US" dirty="0">
              <a:solidFill>
                <a:srgbClr val="F33A2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6" name="구부러진 연결선 25"/>
          <p:cNvCxnSpPr>
            <a:stCxn id="28" idx="3"/>
          </p:cNvCxnSpPr>
          <p:nvPr/>
        </p:nvCxnSpPr>
        <p:spPr>
          <a:xfrm flipV="1">
            <a:off x="11052533" y="1699021"/>
            <a:ext cx="802394" cy="2160997"/>
          </a:xfrm>
          <a:prstGeom prst="curvedConnector2">
            <a:avLst/>
          </a:prstGeom>
          <a:ln w="38100">
            <a:solidFill>
              <a:srgbClr val="F33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4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28241" y="2890391"/>
            <a:ext cx="7335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모든 </a:t>
            </a:r>
            <a:r>
              <a:rPr lang="ko-KR" altLang="en-US" sz="3200" dirty="0" err="1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클라이머에</a:t>
            </a:r>
            <a:r>
              <a:rPr lang="ko-KR" altLang="en-US" sz="3200" dirty="0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딱 맞출</a:t>
            </a:r>
            <a:r>
              <a:rPr lang="en-US" altLang="ko-KR" sz="3200" dirty="0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개선 방향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42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45123" y="571500"/>
            <a:ext cx="454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단기 개선 가능 항목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4253" y="1156274"/>
            <a:ext cx="4069667" cy="162000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6915" y="5352736"/>
            <a:ext cx="2422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0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3372" y="5132819"/>
            <a:ext cx="3381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알람</a:t>
            </a:r>
            <a:r>
              <a:rPr lang="ko-KR" altLang="en-US" sz="20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기능의 </a:t>
            </a:r>
            <a:endParaRPr lang="en-US" altLang="ko-KR" sz="2000" dirty="0" smtClean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백그라운드 </a:t>
            </a:r>
            <a:r>
              <a:rPr lang="ko-KR" altLang="en-US" sz="20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안정성 개선 필요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23" y="2398654"/>
            <a:ext cx="1885917" cy="188591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96" y="2398654"/>
            <a:ext cx="1979708" cy="197970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498019" y="5132819"/>
            <a:ext cx="4634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암장 </a:t>
            </a:r>
            <a:r>
              <a:rPr lang="en-US" altLang="ko-KR" sz="20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 </a:t>
            </a:r>
            <a:r>
              <a:rPr lang="ko-KR" altLang="en-US" sz="20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연동 및 </a:t>
            </a:r>
            <a:endParaRPr lang="en-US" altLang="ko-KR" sz="2000" dirty="0" smtClean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암장별</a:t>
            </a:r>
            <a:r>
              <a:rPr lang="ko-KR" altLang="en-US" sz="20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난이도 체계 연동 기능</a:t>
            </a:r>
          </a:p>
        </p:txBody>
      </p:sp>
    </p:spTree>
    <p:extLst>
      <p:ext uri="{BB962C8B-B14F-4D97-AF65-F5344CB8AC3E}">
        <p14:creationId xmlns:p14="http://schemas.microsoft.com/office/powerpoint/2010/main" val="373166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45123" y="571500"/>
            <a:ext cx="454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장기적 개선 방향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4253" y="1156275"/>
            <a:ext cx="3551507" cy="162000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981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6915" y="5352736"/>
            <a:ext cx="2422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</a:t>
            </a:r>
            <a:r>
              <a:rPr lang="ko-KR" altLang="en-US" sz="20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루트 </a:t>
            </a:r>
            <a:r>
              <a:rPr lang="ko-KR" altLang="en-US" sz="2000" dirty="0" err="1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파인딩</a:t>
            </a:r>
            <a:endParaRPr lang="ko-KR" altLang="en-US" sz="20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5631" y="5352736"/>
            <a:ext cx="266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간</a:t>
            </a:r>
            <a:r>
              <a:rPr lang="en-US" altLang="ko-KR" sz="20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네트워킹</a:t>
            </a:r>
            <a:endParaRPr lang="ko-KR" altLang="en-US" sz="20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77273" y="5352736"/>
            <a:ext cx="2659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</a:t>
            </a:r>
            <a:r>
              <a:rPr lang="en-US" altLang="ko-KR" sz="20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동영상 업로드</a:t>
            </a:r>
            <a:endParaRPr lang="ko-KR" altLang="en-US" sz="20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87" y="2571016"/>
            <a:ext cx="1969477" cy="19694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91" y="2571016"/>
            <a:ext cx="2015089" cy="20150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607" y="2509469"/>
            <a:ext cx="2159247" cy="21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23940" y="3136613"/>
            <a:ext cx="4744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나에게 딱 맞춘</a:t>
            </a:r>
            <a:r>
              <a:rPr lang="en-US" altLang="ko-KR" sz="3200" dirty="0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3200" dirty="0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배경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6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124" y="571500"/>
            <a:ext cx="1916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배경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24254" y="1156275"/>
            <a:ext cx="2154115" cy="162571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981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68919" y="2381982"/>
            <a:ext cx="5454162" cy="2557164"/>
            <a:chOff x="3201864" y="2381982"/>
            <a:chExt cx="5454162" cy="25571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3008" y="2381982"/>
              <a:ext cx="1849315" cy="184931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2284" y="2586771"/>
              <a:ext cx="1655885" cy="165588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01864" y="4477481"/>
              <a:ext cx="191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62696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운동 기록</a:t>
              </a:r>
              <a:endParaRPr lang="ko-KR" altLang="en-US" sz="24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39303" y="4477481"/>
              <a:ext cx="191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62696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운동 관리</a:t>
              </a:r>
              <a:endParaRPr lang="ko-KR" altLang="en-US" sz="24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124" y="571500"/>
            <a:ext cx="1916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배경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24254" y="1156275"/>
            <a:ext cx="2154115" cy="162571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981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68919" y="2381982"/>
            <a:ext cx="5454162" cy="2557164"/>
            <a:chOff x="3201864" y="2381982"/>
            <a:chExt cx="5454162" cy="25571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3008" y="2381982"/>
              <a:ext cx="1849315" cy="184931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2284" y="2586771"/>
              <a:ext cx="1655885" cy="165588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01864" y="4477481"/>
              <a:ext cx="191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62696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운동 기록</a:t>
              </a:r>
              <a:endParaRPr lang="ko-KR" altLang="en-US" sz="24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39303" y="4477481"/>
              <a:ext cx="1916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62696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운동 관리</a:t>
              </a:r>
              <a:endParaRPr lang="ko-KR" altLang="en-US" sz="24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68586" y="5173540"/>
            <a:ext cx="7854828" cy="14397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나에게 딱 </a:t>
            </a:r>
            <a:r>
              <a:rPr lang="ko-KR" altLang="en-US" sz="2400" b="1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맞는 </a:t>
            </a:r>
            <a:r>
              <a:rPr lang="en-US" altLang="ko-KR" sz="2400" b="1" dirty="0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All In One </a:t>
            </a:r>
            <a:r>
              <a:rPr lang="ko-KR" altLang="en-US" sz="2400" dirty="0" err="1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클라이밍</a:t>
            </a:r>
            <a:r>
              <a:rPr lang="ko-KR" altLang="en-US" sz="24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앱을 만들어보자</a:t>
            </a:r>
            <a:r>
              <a:rPr lang="en-US" altLang="ko-KR" sz="24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  <a:endParaRPr lang="ko-KR" altLang="en-US" sz="24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36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41146" y="3136613"/>
            <a:ext cx="5509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클라이밍에</a:t>
            </a:r>
            <a:r>
              <a:rPr lang="ko-KR" altLang="en-US" sz="3200" dirty="0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딱 맞춘</a:t>
            </a:r>
            <a:r>
              <a:rPr lang="en-US" altLang="ko-KR" sz="3200" dirty="0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3200" dirty="0" smtClean="0">
                <a:solidFill>
                  <a:srgbClr val="FF981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설명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7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124" y="571500"/>
            <a:ext cx="1916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개요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24254" y="1156275"/>
            <a:ext cx="2154115" cy="162571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981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749" y="5137294"/>
            <a:ext cx="1485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운동 기록</a:t>
            </a:r>
            <a:endParaRPr lang="ko-KR" altLang="en-US" sz="24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5090" y="5137294"/>
            <a:ext cx="1485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뉴스 보기</a:t>
            </a:r>
            <a:endParaRPr lang="ko-KR" altLang="en-US" sz="24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2431" y="5137294"/>
            <a:ext cx="175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타이머 설정</a:t>
            </a:r>
            <a:endParaRPr lang="ko-KR" altLang="en-US" sz="24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84273" y="5137294"/>
            <a:ext cx="2045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클라이밍</a:t>
            </a:r>
            <a:r>
              <a:rPr lang="ko-KR" altLang="en-US" sz="24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게임</a:t>
            </a:r>
            <a:endParaRPr lang="ko-KR" altLang="en-US" sz="24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61" y="2814271"/>
            <a:ext cx="1655884" cy="16558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090" y="2755655"/>
            <a:ext cx="1600200" cy="16002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786" y="2781910"/>
            <a:ext cx="1547690" cy="154769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273" y="2656375"/>
            <a:ext cx="19716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124" y="571500"/>
            <a:ext cx="265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#1. </a:t>
            </a:r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운동 기록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24254" y="1156276"/>
            <a:ext cx="2871421" cy="162000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981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47056" y="6146944"/>
            <a:ext cx="148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운동 일정 추가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59043" y="6146944"/>
            <a:ext cx="148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 기능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39282" y="6146944"/>
            <a:ext cx="1749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운동 완료 기록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01842" y="6157010"/>
            <a:ext cx="1642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예정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 운동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19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06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980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993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489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19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06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980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1401842" y="6157010"/>
            <a:ext cx="1642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예정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 운동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59043" y="6146944"/>
            <a:ext cx="148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 기능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39282" y="6146944"/>
            <a:ext cx="1749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운동 완료 기록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124078" y="3442447"/>
            <a:ext cx="520263" cy="758078"/>
          </a:xfrm>
          <a:prstGeom prst="straightConnector1">
            <a:avLst/>
          </a:prstGeom>
          <a:ln w="38100">
            <a:solidFill>
              <a:srgbClr val="4CAF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33426" y="4200525"/>
            <a:ext cx="1728422" cy="438150"/>
          </a:xfrm>
          <a:prstGeom prst="rect">
            <a:avLst/>
          </a:prstGeom>
          <a:noFill/>
          <a:ln w="38100">
            <a:solidFill>
              <a:srgbClr val="4CA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운동 완료 처리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920970" y="3442447"/>
            <a:ext cx="157049" cy="758078"/>
          </a:xfrm>
          <a:prstGeom prst="straightConnector1">
            <a:avLst/>
          </a:prstGeom>
          <a:ln w="38100">
            <a:solidFill>
              <a:srgbClr val="F33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544907" y="4200525"/>
            <a:ext cx="1168371" cy="438150"/>
          </a:xfrm>
          <a:prstGeom prst="rect">
            <a:avLst/>
          </a:prstGeom>
          <a:noFill/>
          <a:ln w="38100">
            <a:solidFill>
              <a:srgbClr val="F33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운동 삭제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888678" y="2901662"/>
            <a:ext cx="1150922" cy="438150"/>
          </a:xfrm>
          <a:prstGeom prst="rect">
            <a:avLst/>
          </a:prstGeom>
          <a:noFill/>
          <a:ln w="38100">
            <a:solidFill>
              <a:srgbClr val="F33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기록 저장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8" name="구부러진 연결선 37"/>
          <p:cNvCxnSpPr>
            <a:endCxn id="35" idx="2"/>
          </p:cNvCxnSpPr>
          <p:nvPr/>
        </p:nvCxnSpPr>
        <p:spPr>
          <a:xfrm flipV="1">
            <a:off x="10772775" y="3339812"/>
            <a:ext cx="691364" cy="665886"/>
          </a:xfrm>
          <a:prstGeom prst="curvedConnector2">
            <a:avLst/>
          </a:prstGeom>
          <a:ln w="38100">
            <a:solidFill>
              <a:srgbClr val="F33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246237" y="2276475"/>
            <a:ext cx="1954163" cy="320639"/>
          </a:xfrm>
          <a:prstGeom prst="rect">
            <a:avLst/>
          </a:prstGeom>
          <a:noFill/>
          <a:ln w="38100">
            <a:solidFill>
              <a:srgbClr val="F33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5124" y="571500"/>
            <a:ext cx="265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#1. </a:t>
            </a:r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운동 기록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4254" y="1156276"/>
            <a:ext cx="2871421" cy="162000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981D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47056" y="6146944"/>
            <a:ext cx="148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운동 일정 추가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993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55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356545" y="6146944"/>
            <a:ext cx="164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운동 관련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기사</a:t>
            </a:r>
            <a:endParaRPr lang="en-US" altLang="ko-KR" sz="1600" dirty="0" smtClean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한겨레 스포츠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47056" y="6146944"/>
            <a:ext cx="148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건강 관련 기사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동아일보 건강</a:t>
            </a:r>
            <a:r>
              <a:rPr lang="en-US" altLang="ko-KR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2879" y="6146944"/>
            <a:ext cx="148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</a:t>
            </a:r>
            <a:endParaRPr lang="ko-KR" altLang="en-US" sz="16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42405" y="6146944"/>
            <a:ext cx="23431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기사 확인</a:t>
            </a:r>
            <a:r>
              <a:rPr lang="en-US" altLang="ko-KR" sz="1500" dirty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500" dirty="0" err="1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WebViewClient</a:t>
            </a:r>
            <a:r>
              <a:rPr lang="en-US" altLang="ko-KR" sz="1500" dirty="0" smtClean="0">
                <a:solidFill>
                  <a:srgbClr val="62696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500" dirty="0">
              <a:solidFill>
                <a:srgbClr val="62696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20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925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830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980" y="1903621"/>
            <a:ext cx="1800000" cy="40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545124" y="571500"/>
            <a:ext cx="3169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#2. </a:t>
            </a:r>
            <a:r>
              <a:rPr lang="ko-KR" altLang="en-US" sz="3200" dirty="0" smtClean="0">
                <a:solidFill>
                  <a:srgbClr val="62696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뉴스 보기</a:t>
            </a:r>
            <a:endParaRPr lang="ko-KR" altLang="en-US" sz="3200" dirty="0">
              <a:solidFill>
                <a:srgbClr val="62696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4254" y="1156276"/>
            <a:ext cx="2871421" cy="162000"/>
          </a:xfrm>
          <a:prstGeom prst="roundRect">
            <a:avLst/>
          </a:prstGeom>
          <a:solidFill>
            <a:srgbClr val="FF981D"/>
          </a:solidFill>
          <a:ln>
            <a:solidFill>
              <a:srgbClr val="FF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98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25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251</Words>
  <Application>Microsoft Office PowerPoint</Application>
  <PresentationFormat>와이드스크린</PresentationFormat>
  <Paragraphs>74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G마켓 산스 TTF Bold</vt:lpstr>
      <vt:lpstr>G마켓 산스 TTF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79</cp:revision>
  <dcterms:created xsi:type="dcterms:W3CDTF">2025-06-20T02:33:21Z</dcterms:created>
  <dcterms:modified xsi:type="dcterms:W3CDTF">2025-06-20T08:06:03Z</dcterms:modified>
</cp:coreProperties>
</file>